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772fe4a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772fe4a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b772fe4a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b772fe4a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b772fe4a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b772fe4a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b772fe4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b772fe4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bb96a47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bb96a47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using Python (Edunet)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4260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By: Tanmayee Inaganti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	AP22110011499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Analytics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155875" y="1418025"/>
            <a:ext cx="88323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Data Analytics is the process of examining data sets in order to draw conclusions about the information it contains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Different types: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Descriptive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Diagnostic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Predictive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Prescriptive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700" y="2358925"/>
            <a:ext cx="4629101" cy="260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 Analyst?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167900" y="1389850"/>
            <a:ext cx="51693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Analysts examine large datasets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the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goal of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 trends and patterns. Once this is done, they visualize the findings in graphs, charts and more.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Tools: Python, R, Tableau, Power BI, SAS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200" y="1950800"/>
            <a:ext cx="3806800" cy="22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analyzing data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438850" y="167575"/>
            <a:ext cx="44802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Define your goal for the data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Collect the data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Clean the data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Analyze</a:t>
            </a:r>
            <a:r>
              <a:rPr lang="en" sz="2800">
                <a:solidFill>
                  <a:schemeClr val="dk1"/>
                </a:solidFill>
              </a:rPr>
              <a:t> the data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Visualize</a:t>
            </a:r>
            <a:r>
              <a:rPr lang="en" sz="2800">
                <a:solidFill>
                  <a:schemeClr val="dk1"/>
                </a:solidFill>
              </a:rPr>
              <a:t> the data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600" y="3064375"/>
            <a:ext cx="3481301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in Python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Pandas is an open-source library used for data manipulation and analysis.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It is used to clean up data, handle missing data, visualize data, and for an optimized </a:t>
            </a:r>
            <a:r>
              <a:rPr lang="en" sz="1700">
                <a:solidFill>
                  <a:srgbClr val="000000"/>
                </a:solidFill>
              </a:rPr>
              <a:t>performance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Functions: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df.head(): displays first 5 rows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df.tail(): displays last 5 rows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df.info(): gives more information about the dataframe</a:t>
            </a:r>
            <a:endParaRPr sz="14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75" y="1444100"/>
            <a:ext cx="3098858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use of Data A</a:t>
            </a:r>
            <a:r>
              <a:rPr lang="en"/>
              <a:t>nalytics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11725" y="1421100"/>
            <a:ext cx="57690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 Analytics helps people to understand the data and to make better decisions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DA is important for business: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Gain greater insight into target markets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Enhance decision making capabilities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targeted strategies and marketing campaigns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25" y="2658006"/>
            <a:ext cx="3829324" cy="21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